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3" r:id="rId9"/>
    <p:sldId id="268" r:id="rId10"/>
    <p:sldId id="265" r:id="rId11"/>
    <p:sldId id="26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364C"/>
    <a:srgbClr val="11D0D3"/>
    <a:srgbClr val="F1C9FF"/>
    <a:srgbClr val="008096"/>
    <a:srgbClr val="E3E4ED"/>
    <a:srgbClr val="F0F0F0"/>
    <a:srgbClr val="3DC0F0"/>
    <a:srgbClr val="E3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7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505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C59EA229-0547-D052-1DEC-F564954A66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BE5928C-7495-5525-9E2C-D45AB4A949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C64B0-1BEA-428B-90D8-F9A7D69D1DDD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41FD327-3772-20AF-13BC-80150C7B46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B17C4F-0D43-A728-C9D6-5DE4A5F48A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61A2F-0A47-4DC5-A45D-BB63D4E715F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730791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0B98A-40A1-408F-BC8B-4E7481460CE1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290E9-1807-4F64-9021-4B9791F5E2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71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pa">
    <p:bg>
      <p:bgPr>
        <a:solidFill>
          <a:srgbClr val="0C36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B397619D-2AB4-2642-571F-1E3FF278B0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9"/>
          <a:stretch/>
        </p:blipFill>
        <p:spPr>
          <a:xfrm>
            <a:off x="5895366" y="0"/>
            <a:ext cx="6296634" cy="6858000"/>
          </a:xfrm>
          <a:prstGeom prst="rect">
            <a:avLst/>
          </a:prstGeom>
        </p:spPr>
      </p:pic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3C755CA4-0F48-1CED-912E-F4B3F77234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178" y="2552329"/>
            <a:ext cx="4017342" cy="1558032"/>
          </a:xfrm>
          <a:prstGeom prst="rect">
            <a:avLst/>
          </a:prstGeom>
        </p:spPr>
      </p:pic>
      <p:pic>
        <p:nvPicPr>
          <p:cNvPr id="2" name="Imagem 1" descr="Texto&#10;&#10;Descrição gerada automaticamente">
            <a:extLst>
              <a:ext uri="{FF2B5EF4-FFF2-40B4-BE49-F238E27FC236}">
                <a16:creationId xmlns:a16="http://schemas.microsoft.com/office/drawing/2014/main" id="{DFAE7B67-C41D-1121-ED56-CAC9726397AF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9"/>
          <a:stretch/>
        </p:blipFill>
        <p:spPr>
          <a:xfrm>
            <a:off x="5895366" y="0"/>
            <a:ext cx="6296634" cy="6858000"/>
          </a:xfrm>
          <a:prstGeom prst="rect">
            <a:avLst/>
          </a:prstGeom>
        </p:spPr>
      </p:pic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91E026A8-64F7-3E76-91E6-42570C5F5668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178" y="2552329"/>
            <a:ext cx="4017342" cy="155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45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lde 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BEA93E4F-62DA-D109-3BCA-E58641C0394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84E04995-79F2-8479-7559-8AB8C540C6F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7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erramento">
    <p:bg>
      <p:bgPr>
        <a:solidFill>
          <a:srgbClr val="0C36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pic>
        <p:nvPicPr>
          <p:cNvPr id="5" name="Imagem 4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A1CF32B0-D884-F07A-006F-A88D2BD7D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305" y="2951825"/>
            <a:ext cx="2457516" cy="954350"/>
          </a:xfrm>
          <a:prstGeom prst="rect">
            <a:avLst/>
          </a:prstGeom>
        </p:spPr>
      </p:pic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CF5E8DBF-B4F2-1DE1-DCF7-78EBF97286E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pic>
        <p:nvPicPr>
          <p:cNvPr id="4" name="Imagem 3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943ECE41-D62F-1FC8-2260-A6FD63FDE1D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305" y="2951825"/>
            <a:ext cx="2457516" cy="95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723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a">
    <p:bg>
      <p:bgPr>
        <a:solidFill>
          <a:srgbClr val="0C36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Texto&#10;&#10;Descrição gerada automaticamente">
            <a:extLst>
              <a:ext uri="{FF2B5EF4-FFF2-40B4-BE49-F238E27FC236}">
                <a16:creationId xmlns:a16="http://schemas.microsoft.com/office/drawing/2014/main" id="{B397619D-2AB4-2642-571F-1E3FF278B0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9"/>
          <a:stretch/>
        </p:blipFill>
        <p:spPr>
          <a:xfrm>
            <a:off x="5895366" y="0"/>
            <a:ext cx="6296634" cy="6858000"/>
          </a:xfrm>
          <a:prstGeom prst="rect">
            <a:avLst/>
          </a:prstGeom>
        </p:spPr>
      </p:pic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3C755CA4-0F48-1CED-912E-F4B3F77234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178" y="2552329"/>
            <a:ext cx="4017342" cy="155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048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6BF4AEF9-2B61-AC52-DCC5-DD9A96B4BA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4908550" y="0"/>
            <a:ext cx="7283450" cy="6858000"/>
          </a:xfrm>
          <a:prstGeom prst="rect">
            <a:avLst/>
          </a:prstGeom>
          <a:solidFill>
            <a:srgbClr val="008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4">
            <a:extLst>
              <a:ext uri="{FF2B5EF4-FFF2-40B4-BE49-F238E27FC236}">
                <a16:creationId xmlns:a16="http://schemas.microsoft.com/office/drawing/2014/main" id="{59D8B7BF-C3CC-9BD0-B34B-DC82228585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2049" y="2661443"/>
            <a:ext cx="6972301" cy="13255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INSIRA O TÍTULO DO CASO CLÍNICO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id="{7AA2BF15-26DF-E27F-19A5-7107E23CD5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72049" y="4208065"/>
            <a:ext cx="6972301" cy="3639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Nome do Autor(a)</a:t>
            </a:r>
          </a:p>
        </p:txBody>
      </p:sp>
      <p:pic>
        <p:nvPicPr>
          <p:cNvPr id="27" name="Imagem 26" descr="Logotipo&#10;&#10;Descrição gerada automaticamente">
            <a:extLst>
              <a:ext uri="{FF2B5EF4-FFF2-40B4-BE49-F238E27FC236}">
                <a16:creationId xmlns:a16="http://schemas.microsoft.com/office/drawing/2014/main" id="{D151D337-F4ED-C94F-F5DD-87F8B26BF77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813" y="1111582"/>
            <a:ext cx="5098762" cy="442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57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ut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rma Livre: Forma 26">
            <a:extLst>
              <a:ext uri="{FF2B5EF4-FFF2-40B4-BE49-F238E27FC236}">
                <a16:creationId xmlns:a16="http://schemas.microsoft.com/office/drawing/2014/main" id="{533FCC72-6E1C-F493-5C40-7DCE46BF26C9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29540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pic>
        <p:nvPicPr>
          <p:cNvPr id="29" name="Imagem 28" descr="Logotipo&#10;&#10;Descrição gerada automaticamente">
            <a:extLst>
              <a:ext uri="{FF2B5EF4-FFF2-40B4-BE49-F238E27FC236}">
                <a16:creationId xmlns:a16="http://schemas.microsoft.com/office/drawing/2014/main" id="{77B3AE77-C10A-7881-6F41-8AC6D02AF08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EAE16D-61AE-1EF8-6576-08E8FA1F3A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4325" y="294679"/>
            <a:ext cx="11410950" cy="26312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Autor(res): Escreva Aqui...</a:t>
            </a:r>
          </a:p>
        </p:txBody>
      </p:sp>
      <p:sp>
        <p:nvSpPr>
          <p:cNvPr id="48" name="Espaço Reservado para Texto 47">
            <a:extLst>
              <a:ext uri="{FF2B5EF4-FFF2-40B4-BE49-F238E27FC236}">
                <a16:creationId xmlns:a16="http://schemas.microsoft.com/office/drawing/2014/main" id="{A682D9E1-E541-EBC2-FA63-C9F46BC6D6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4325" y="650062"/>
            <a:ext cx="11410950" cy="32704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pt-BR" dirty="0"/>
              <a:t>Instituição de Ensino: Escreva Aqui...</a:t>
            </a:r>
          </a:p>
        </p:txBody>
      </p:sp>
      <p:sp>
        <p:nvSpPr>
          <p:cNvPr id="50" name="Espaço Reservado para Imagem 49">
            <a:extLst>
              <a:ext uri="{FF2B5EF4-FFF2-40B4-BE49-F238E27FC236}">
                <a16:creationId xmlns:a16="http://schemas.microsoft.com/office/drawing/2014/main" id="{011AEA7A-2798-C234-0F86-1F766AF178E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57762" y="2171086"/>
            <a:ext cx="2276475" cy="2126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Foto do Autor:</a:t>
            </a:r>
          </a:p>
        </p:txBody>
      </p:sp>
      <p:sp>
        <p:nvSpPr>
          <p:cNvPr id="52" name="Espaço Reservado para Texto 51">
            <a:extLst>
              <a:ext uri="{FF2B5EF4-FFF2-40B4-BE49-F238E27FC236}">
                <a16:creationId xmlns:a16="http://schemas.microsoft.com/office/drawing/2014/main" id="{CBEDA6BA-FD93-E622-8382-92B71B449D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57762" y="4432301"/>
            <a:ext cx="2277038" cy="6058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Especialidade: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55" name="Espaço Reservado para Texto 51">
            <a:extLst>
              <a:ext uri="{FF2B5EF4-FFF2-40B4-BE49-F238E27FC236}">
                <a16:creationId xmlns:a16="http://schemas.microsoft.com/office/drawing/2014/main" id="{B6B0B4F9-AABB-0701-C774-0290F07FFF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762" y="5355632"/>
            <a:ext cx="2277038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CRO: 0000</a:t>
            </a:r>
          </a:p>
        </p:txBody>
      </p:sp>
      <p:sp>
        <p:nvSpPr>
          <p:cNvPr id="56" name="Espaço Reservado para Imagem 49">
            <a:extLst>
              <a:ext uri="{FF2B5EF4-FFF2-40B4-BE49-F238E27FC236}">
                <a16:creationId xmlns:a16="http://schemas.microsoft.com/office/drawing/2014/main" id="{EB39CF4C-2CCC-04A2-6254-BA834EEE89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483227" y="2171086"/>
            <a:ext cx="2276475" cy="2126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Foto do Autor:</a:t>
            </a:r>
          </a:p>
        </p:txBody>
      </p:sp>
      <p:sp>
        <p:nvSpPr>
          <p:cNvPr id="57" name="Espaço Reservado para Texto 51">
            <a:extLst>
              <a:ext uri="{FF2B5EF4-FFF2-40B4-BE49-F238E27FC236}">
                <a16:creationId xmlns:a16="http://schemas.microsoft.com/office/drawing/2014/main" id="{0888F1BF-4FCC-24E0-0BB8-3C340AD5D5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83227" y="4432301"/>
            <a:ext cx="2277038" cy="6058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Especialidade: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58" name="Espaço Reservado para Texto 51">
            <a:extLst>
              <a:ext uri="{FF2B5EF4-FFF2-40B4-BE49-F238E27FC236}">
                <a16:creationId xmlns:a16="http://schemas.microsoft.com/office/drawing/2014/main" id="{EEC55E5E-C695-1570-7832-547D1663F4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3227" y="5355632"/>
            <a:ext cx="2277038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CRO: 0000</a:t>
            </a:r>
          </a:p>
        </p:txBody>
      </p:sp>
      <p:sp>
        <p:nvSpPr>
          <p:cNvPr id="59" name="Espaço Reservado para Imagem 49">
            <a:extLst>
              <a:ext uri="{FF2B5EF4-FFF2-40B4-BE49-F238E27FC236}">
                <a16:creationId xmlns:a16="http://schemas.microsoft.com/office/drawing/2014/main" id="{569F866D-7F15-54E4-7FC8-C1B0343024E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431734" y="2171086"/>
            <a:ext cx="2276475" cy="2126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Foto do Autor:</a:t>
            </a:r>
          </a:p>
        </p:txBody>
      </p:sp>
      <p:sp>
        <p:nvSpPr>
          <p:cNvPr id="60" name="Espaço Reservado para Texto 51">
            <a:extLst>
              <a:ext uri="{FF2B5EF4-FFF2-40B4-BE49-F238E27FC236}">
                <a16:creationId xmlns:a16="http://schemas.microsoft.com/office/drawing/2014/main" id="{17113485-746A-69BB-4611-757B40677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1734" y="4432301"/>
            <a:ext cx="2277038" cy="6058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Especialidade: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61" name="Espaço Reservado para Texto 51">
            <a:extLst>
              <a:ext uri="{FF2B5EF4-FFF2-40B4-BE49-F238E27FC236}">
                <a16:creationId xmlns:a16="http://schemas.microsoft.com/office/drawing/2014/main" id="{7330AA07-1B29-DA85-D111-D86F0BB5E0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31734" y="5355632"/>
            <a:ext cx="2277038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CRO: 0000</a:t>
            </a:r>
          </a:p>
        </p:txBody>
      </p:sp>
    </p:spTree>
    <p:extLst>
      <p:ext uri="{BB962C8B-B14F-4D97-AF65-F5344CB8AC3E}">
        <p14:creationId xmlns:p14="http://schemas.microsoft.com/office/powerpoint/2010/main" val="3738063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du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1CE8704-80C9-6FDC-177A-5CF4A432C611}"/>
              </a:ext>
            </a:extLst>
          </p:cNvPr>
          <p:cNvSpPr txBox="1"/>
          <p:nvPr userDrawn="1"/>
        </p:nvSpPr>
        <p:spPr>
          <a:xfrm>
            <a:off x="2526084" y="1255504"/>
            <a:ext cx="2899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INTRODUÇÃO</a:t>
            </a: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54C7B90F-EDFF-D492-9DC2-4F0F280A20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26084" y="1882415"/>
            <a:ext cx="8587169" cy="364716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Escreva aqui..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D0F92EA-CFE3-73EB-DEDE-DC799DCF85F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509204" cy="6858000"/>
          </a:xfrm>
          <a:prstGeom prst="rect">
            <a:avLst/>
          </a:pr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441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dutos blu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6BF4AEF9-2B61-AC52-DCC5-DD9A96B4BA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4895849" cy="6858000"/>
          </a:xfrm>
          <a:prstGeom prst="rect">
            <a:avLst/>
          </a:prstGeom>
          <a:solidFill>
            <a:srgbClr val="008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8096"/>
                </a:solidFill>
              </a:rPr>
              <a:t>VV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1CE8704-80C9-6FDC-177A-5CF4A432C611}"/>
              </a:ext>
            </a:extLst>
          </p:cNvPr>
          <p:cNvSpPr txBox="1"/>
          <p:nvPr userDrawn="1"/>
        </p:nvSpPr>
        <p:spPr>
          <a:xfrm>
            <a:off x="95250" y="2375178"/>
            <a:ext cx="47053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PRODUTOS</a:t>
            </a:r>
          </a:p>
          <a:p>
            <a:pPr algn="r"/>
            <a:r>
              <a:rPr lang="pt-BR" sz="28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USADOS NO CASO</a:t>
            </a:r>
            <a:endParaRPr lang="pt-BR" sz="4000" b="1" dirty="0">
              <a:solidFill>
                <a:srgbClr val="11D0D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54C7B90F-EDFF-D492-9DC2-4F0F280A20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08975" y="588229"/>
            <a:ext cx="6305551" cy="2840771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Escreva aqui...</a:t>
            </a:r>
          </a:p>
          <a:p>
            <a:pPr lvl="0"/>
            <a:r>
              <a:rPr lang="pt-BR" dirty="0"/>
              <a:t>Escreva aqui...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9" name="Espaço Reservado para Imagem 49">
            <a:extLst>
              <a:ext uri="{FF2B5EF4-FFF2-40B4-BE49-F238E27FC236}">
                <a16:creationId xmlns:a16="http://schemas.microsoft.com/office/drawing/2014/main" id="{E011BE75-21EE-9BE7-29AA-1CE6193215D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08975" y="3612296"/>
            <a:ext cx="1815725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Produto</a:t>
            </a:r>
          </a:p>
        </p:txBody>
      </p:sp>
      <p:sp>
        <p:nvSpPr>
          <p:cNvPr id="10" name="Espaço Reservado para Imagem 49">
            <a:extLst>
              <a:ext uri="{FF2B5EF4-FFF2-40B4-BE49-F238E27FC236}">
                <a16:creationId xmlns:a16="http://schemas.microsoft.com/office/drawing/2014/main" id="{0DA2B05D-104E-282B-21E1-CCB32DB1C21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503276" y="3609975"/>
            <a:ext cx="1815725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Produto</a:t>
            </a:r>
          </a:p>
        </p:txBody>
      </p:sp>
      <p:sp>
        <p:nvSpPr>
          <p:cNvPr id="11" name="Espaço Reservado para Imagem 49">
            <a:extLst>
              <a:ext uri="{FF2B5EF4-FFF2-40B4-BE49-F238E27FC236}">
                <a16:creationId xmlns:a16="http://schemas.microsoft.com/office/drawing/2014/main" id="{C29323B4-4371-E1E3-E2BF-4EF22DF270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732126" y="3612296"/>
            <a:ext cx="1815725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Produto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49E7533-EEAC-DA2C-F8E2-A6BFFA52E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8272" y="3973175"/>
            <a:ext cx="4312328" cy="63341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algn="r"/>
            <a:r>
              <a:rPr lang="pt-BR" sz="2000" b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Descreva quais produtos bluem que foram utilizados no caso clínico.</a:t>
            </a:r>
            <a:endParaRPr lang="pt-BR" sz="3200" b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68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o Clínico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714D7F32-5D2E-84CA-16E9-FA91DC754DED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1CE8704-80C9-6FDC-177A-5CF4A432C611}"/>
              </a:ext>
            </a:extLst>
          </p:cNvPr>
          <p:cNvSpPr txBox="1"/>
          <p:nvPr userDrawn="1"/>
        </p:nvSpPr>
        <p:spPr>
          <a:xfrm>
            <a:off x="155574" y="240586"/>
            <a:ext cx="11515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944B100-4B73-DCE1-7039-7A28A9C8050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61668" y="1501494"/>
            <a:ext cx="5624424" cy="4612987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Escreva aqui...</a:t>
            </a:r>
          </a:p>
        </p:txBody>
      </p:sp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A6CE5B74-535E-E4F1-7031-19F8209516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05909" y="1500996"/>
            <a:ext cx="5624423" cy="4614332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IMAGEM</a:t>
            </a:r>
          </a:p>
        </p:txBody>
      </p:sp>
    </p:spTree>
    <p:extLst>
      <p:ext uri="{BB962C8B-B14F-4D97-AF65-F5344CB8AC3E}">
        <p14:creationId xmlns:p14="http://schemas.microsoft.com/office/powerpoint/2010/main" val="28561425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o Clínico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B09AD179-2900-EA81-040B-FEC42061D7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55698" y="1422793"/>
            <a:ext cx="3680604" cy="2622436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</a:t>
            </a:r>
          </a:p>
        </p:txBody>
      </p:sp>
      <p:sp>
        <p:nvSpPr>
          <p:cNvPr id="10" name="Espaço Reservado para Conteúdo 4">
            <a:extLst>
              <a:ext uri="{FF2B5EF4-FFF2-40B4-BE49-F238E27FC236}">
                <a16:creationId xmlns:a16="http://schemas.microsoft.com/office/drawing/2014/main" id="{174B94FA-8664-7B04-1AA0-D4A61FC8FF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23849" y="1422793"/>
            <a:ext cx="3680604" cy="2622436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7AD468F2-5E98-38A7-4643-C981F6022B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87547" y="1422793"/>
            <a:ext cx="3680604" cy="2622436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 </a:t>
            </a:r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A076447F-D589-87F8-82C6-5774456DB2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56088" y="4165522"/>
            <a:ext cx="3679825" cy="20701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14" name="Espaço Reservado para Imagem 12">
            <a:extLst>
              <a:ext uri="{FF2B5EF4-FFF2-40B4-BE49-F238E27FC236}">
                <a16:creationId xmlns:a16="http://schemas.microsoft.com/office/drawing/2014/main" id="{46098529-62C0-6507-1C9D-F773C2CF2B4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224628" y="4165522"/>
            <a:ext cx="3679825" cy="20701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15" name="Espaço Reservado para Imagem 12">
            <a:extLst>
              <a:ext uri="{FF2B5EF4-FFF2-40B4-BE49-F238E27FC236}">
                <a16:creationId xmlns:a16="http://schemas.microsoft.com/office/drawing/2014/main" id="{1D5BF0C1-BFE1-792B-DA85-D2280F530F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87547" y="4165522"/>
            <a:ext cx="3679825" cy="20701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575523FF-6F35-257E-CA73-C9737BA1C55F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660C7C7-F726-6177-FA7D-2C922C70E8B8}"/>
              </a:ext>
            </a:extLst>
          </p:cNvPr>
          <p:cNvSpPr txBox="1"/>
          <p:nvPr userDrawn="1"/>
        </p:nvSpPr>
        <p:spPr>
          <a:xfrm>
            <a:off x="155575" y="240586"/>
            <a:ext cx="83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</p:spTree>
    <p:extLst>
      <p:ext uri="{BB962C8B-B14F-4D97-AF65-F5344CB8AC3E}">
        <p14:creationId xmlns:p14="http://schemas.microsoft.com/office/powerpoint/2010/main" val="3056263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o Clínico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B09AD179-2900-EA81-040B-FEC42061D7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55698" y="1275758"/>
            <a:ext cx="3680604" cy="490412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</a:t>
            </a:r>
          </a:p>
        </p:txBody>
      </p:sp>
      <p:sp>
        <p:nvSpPr>
          <p:cNvPr id="10" name="Espaço Reservado para Conteúdo 4">
            <a:extLst>
              <a:ext uri="{FF2B5EF4-FFF2-40B4-BE49-F238E27FC236}">
                <a16:creationId xmlns:a16="http://schemas.microsoft.com/office/drawing/2014/main" id="{174B94FA-8664-7B04-1AA0-D4A61FC8FF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23849" y="1275758"/>
            <a:ext cx="3680604" cy="490412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7AD468F2-5E98-38A7-4643-C981F6022B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87547" y="1275758"/>
            <a:ext cx="3680604" cy="490412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Clique para editar</a:t>
            </a: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675720E1-FC5F-6516-EA17-AF8CFFAAAE44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4BDDEE3-038B-4469-82C1-079BCCDAA430}"/>
              </a:ext>
            </a:extLst>
          </p:cNvPr>
          <p:cNvSpPr txBox="1"/>
          <p:nvPr userDrawn="1"/>
        </p:nvSpPr>
        <p:spPr>
          <a:xfrm>
            <a:off x="155575" y="240586"/>
            <a:ext cx="83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</p:spTree>
    <p:extLst>
      <p:ext uri="{BB962C8B-B14F-4D97-AF65-F5344CB8AC3E}">
        <p14:creationId xmlns:p14="http://schemas.microsoft.com/office/powerpoint/2010/main" val="35068662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6BF4AEF9-2B61-AC52-DCC5-DD9A96B4BA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08550" y="0"/>
            <a:ext cx="7283450" cy="6858000"/>
          </a:xfrm>
          <a:prstGeom prst="rect">
            <a:avLst/>
          </a:prstGeom>
          <a:solidFill>
            <a:srgbClr val="008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ítulo 14">
            <a:extLst>
              <a:ext uri="{FF2B5EF4-FFF2-40B4-BE49-F238E27FC236}">
                <a16:creationId xmlns:a16="http://schemas.microsoft.com/office/drawing/2014/main" id="{59D8B7BF-C3CC-9BD0-B34B-DC82228585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72049" y="2661443"/>
            <a:ext cx="6972301" cy="13255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INSIRA O TÍTULO DO CASO CLÍNICO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id="{7AA2BF15-26DF-E27F-19A5-7107E23CD5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72049" y="4208065"/>
            <a:ext cx="6972301" cy="3639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Nome do Autor(a)</a:t>
            </a:r>
          </a:p>
        </p:txBody>
      </p:sp>
      <p:pic>
        <p:nvPicPr>
          <p:cNvPr id="27" name="Imagem 26" descr="Logotipo&#10;&#10;Descrição gerada automaticamente">
            <a:extLst>
              <a:ext uri="{FF2B5EF4-FFF2-40B4-BE49-F238E27FC236}">
                <a16:creationId xmlns:a16="http://schemas.microsoft.com/office/drawing/2014/main" id="{D151D337-F4ED-C94F-F5DD-87F8B26BF77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813" y="1111582"/>
            <a:ext cx="5098762" cy="4425284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05D6A8B-8E20-DDDB-F85B-C8D1F72A74BE}"/>
              </a:ext>
            </a:extLst>
          </p:cNvPr>
          <p:cNvSpPr/>
          <p:nvPr userDrawn="1"/>
        </p:nvSpPr>
        <p:spPr>
          <a:xfrm>
            <a:off x="4908550" y="0"/>
            <a:ext cx="7283450" cy="6858000"/>
          </a:xfrm>
          <a:prstGeom prst="rect">
            <a:avLst/>
          </a:prstGeom>
          <a:solidFill>
            <a:srgbClr val="008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7F09A89A-F997-16B5-F045-55C3D082379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813" y="1111582"/>
            <a:ext cx="5098762" cy="442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12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clusão">
    <p:bg>
      <p:bgPr>
        <a:solidFill>
          <a:srgbClr val="0C36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570FB43B-9373-E132-C793-75D5ACE18CD6}"/>
              </a:ext>
            </a:extLst>
          </p:cNvPr>
          <p:cNvSpPr txBox="1"/>
          <p:nvPr userDrawn="1"/>
        </p:nvSpPr>
        <p:spPr>
          <a:xfrm>
            <a:off x="2526084" y="918555"/>
            <a:ext cx="2899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CONCLUSÃO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8E10EE5D-06CB-D0C5-EC57-6F16FF1E07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509204" cy="6858000"/>
          </a:xfrm>
          <a:prstGeom prst="rect">
            <a:avLst/>
          </a:prstGeom>
          <a:solidFill>
            <a:srgbClr val="11D0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06CC54E-FBB2-6726-AF13-533634A4A086}"/>
              </a:ext>
            </a:extLst>
          </p:cNvPr>
          <p:cNvSpPr txBox="1"/>
          <p:nvPr userDrawn="1"/>
        </p:nvSpPr>
        <p:spPr>
          <a:xfrm>
            <a:off x="2526084" y="4259914"/>
            <a:ext cx="2899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2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REFERÊNCIAS</a:t>
            </a:r>
          </a:p>
        </p:txBody>
      </p:sp>
      <p:sp>
        <p:nvSpPr>
          <p:cNvPr id="5" name="Espaço Reservado para Texto 7">
            <a:extLst>
              <a:ext uri="{FF2B5EF4-FFF2-40B4-BE49-F238E27FC236}">
                <a16:creationId xmlns:a16="http://schemas.microsoft.com/office/drawing/2014/main" id="{0D7E2F24-53DF-236A-1779-78253AB1C3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26084" y="4751763"/>
            <a:ext cx="8587169" cy="154319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Escreva aqui..</a:t>
            </a:r>
          </a:p>
        </p:txBody>
      </p:sp>
      <p:sp>
        <p:nvSpPr>
          <p:cNvPr id="4" name="Espaço Reservado para Texto 7">
            <a:extLst>
              <a:ext uri="{FF2B5EF4-FFF2-40B4-BE49-F238E27FC236}">
                <a16:creationId xmlns:a16="http://schemas.microsoft.com/office/drawing/2014/main" id="{A812092B-190C-09AA-2971-102310BC7E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26084" y="1519151"/>
            <a:ext cx="8587169" cy="252018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r>
              <a:rPr lang="pt-BR" dirty="0"/>
              <a:t>Escreva aqui o enceramento e a conclusão do seu caso clínico. </a:t>
            </a:r>
          </a:p>
        </p:txBody>
      </p:sp>
    </p:spTree>
    <p:extLst>
      <p:ext uri="{BB962C8B-B14F-4D97-AF65-F5344CB8AC3E}">
        <p14:creationId xmlns:p14="http://schemas.microsoft.com/office/powerpoint/2010/main" val="4281310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erramento">
    <p:bg>
      <p:bgPr>
        <a:solidFill>
          <a:srgbClr val="0C36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pic>
        <p:nvPicPr>
          <p:cNvPr id="5" name="Imagem 4" descr="Desenho de um círculo&#10;&#10;Descrição gerada automaticamente com confiança baixa">
            <a:extLst>
              <a:ext uri="{FF2B5EF4-FFF2-40B4-BE49-F238E27FC236}">
                <a16:creationId xmlns:a16="http://schemas.microsoft.com/office/drawing/2014/main" id="{A1CF32B0-D884-F07A-006F-A88D2BD7D5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305" y="2951825"/>
            <a:ext cx="2457516" cy="95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779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ut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rma Livre: Forma 26">
            <a:extLst>
              <a:ext uri="{FF2B5EF4-FFF2-40B4-BE49-F238E27FC236}">
                <a16:creationId xmlns:a16="http://schemas.microsoft.com/office/drawing/2014/main" id="{533FCC72-6E1C-F493-5C40-7DCE46BF26C9}"/>
              </a:ext>
            </a:extLst>
          </p:cNvPr>
          <p:cNvSpPr>
            <a:spLocks/>
          </p:cNvSpPr>
          <p:nvPr/>
        </p:nvSpPr>
        <p:spPr>
          <a:xfrm rot="10800000">
            <a:off x="0" y="0"/>
            <a:ext cx="12192000" cy="129540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pic>
        <p:nvPicPr>
          <p:cNvPr id="29" name="Imagem 28" descr="Logotipo&#10;&#10;Descrição gerada automaticamente">
            <a:extLst>
              <a:ext uri="{FF2B5EF4-FFF2-40B4-BE49-F238E27FC236}">
                <a16:creationId xmlns:a16="http://schemas.microsoft.com/office/drawing/2014/main" id="{77B3AE77-C10A-7881-6F41-8AC6D02AF08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EAE16D-61AE-1EF8-6576-08E8FA1F3A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4325" y="294679"/>
            <a:ext cx="11410950" cy="26312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Autor(res): Escreva Aqui...</a:t>
            </a:r>
          </a:p>
        </p:txBody>
      </p:sp>
      <p:sp>
        <p:nvSpPr>
          <p:cNvPr id="48" name="Espaço Reservado para Texto 47">
            <a:extLst>
              <a:ext uri="{FF2B5EF4-FFF2-40B4-BE49-F238E27FC236}">
                <a16:creationId xmlns:a16="http://schemas.microsoft.com/office/drawing/2014/main" id="{A682D9E1-E541-EBC2-FA63-C9F46BC6D6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4325" y="650062"/>
            <a:ext cx="11410950" cy="32704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pt-BR" dirty="0"/>
              <a:t>Instituição de Ensino: Escreva Aqui...</a:t>
            </a:r>
          </a:p>
        </p:txBody>
      </p:sp>
      <p:sp>
        <p:nvSpPr>
          <p:cNvPr id="50" name="Espaço Reservado para Imagem 49">
            <a:extLst>
              <a:ext uri="{FF2B5EF4-FFF2-40B4-BE49-F238E27FC236}">
                <a16:creationId xmlns:a16="http://schemas.microsoft.com/office/drawing/2014/main" id="{011AEA7A-2798-C234-0F86-1F766AF178E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957762" y="2171086"/>
            <a:ext cx="2276475" cy="2126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Foto do Autor:</a:t>
            </a:r>
          </a:p>
        </p:txBody>
      </p:sp>
      <p:sp>
        <p:nvSpPr>
          <p:cNvPr id="52" name="Espaço Reservado para Texto 51">
            <a:extLst>
              <a:ext uri="{FF2B5EF4-FFF2-40B4-BE49-F238E27FC236}">
                <a16:creationId xmlns:a16="http://schemas.microsoft.com/office/drawing/2014/main" id="{CBEDA6BA-FD93-E622-8382-92B71B449D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57762" y="4432301"/>
            <a:ext cx="2277038" cy="6058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Especialidade: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55" name="Espaço Reservado para Texto 51">
            <a:extLst>
              <a:ext uri="{FF2B5EF4-FFF2-40B4-BE49-F238E27FC236}">
                <a16:creationId xmlns:a16="http://schemas.microsoft.com/office/drawing/2014/main" id="{B6B0B4F9-AABB-0701-C774-0290F07FFF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762" y="5355632"/>
            <a:ext cx="2277038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CRO: 0000</a:t>
            </a:r>
          </a:p>
        </p:txBody>
      </p:sp>
      <p:sp>
        <p:nvSpPr>
          <p:cNvPr id="56" name="Espaço Reservado para Imagem 49">
            <a:extLst>
              <a:ext uri="{FF2B5EF4-FFF2-40B4-BE49-F238E27FC236}">
                <a16:creationId xmlns:a16="http://schemas.microsoft.com/office/drawing/2014/main" id="{EB39CF4C-2CCC-04A2-6254-BA834EEE89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483227" y="2171086"/>
            <a:ext cx="2276475" cy="2126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Foto do Autor:</a:t>
            </a:r>
          </a:p>
        </p:txBody>
      </p:sp>
      <p:sp>
        <p:nvSpPr>
          <p:cNvPr id="57" name="Espaço Reservado para Texto 51">
            <a:extLst>
              <a:ext uri="{FF2B5EF4-FFF2-40B4-BE49-F238E27FC236}">
                <a16:creationId xmlns:a16="http://schemas.microsoft.com/office/drawing/2014/main" id="{0888F1BF-4FCC-24E0-0BB8-3C340AD5D5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83227" y="4432301"/>
            <a:ext cx="2277038" cy="6058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Especialidade: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58" name="Espaço Reservado para Texto 51">
            <a:extLst>
              <a:ext uri="{FF2B5EF4-FFF2-40B4-BE49-F238E27FC236}">
                <a16:creationId xmlns:a16="http://schemas.microsoft.com/office/drawing/2014/main" id="{EEC55E5E-C695-1570-7832-547D1663F4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83227" y="5355632"/>
            <a:ext cx="2277038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CRO: 0000</a:t>
            </a:r>
          </a:p>
        </p:txBody>
      </p:sp>
      <p:sp>
        <p:nvSpPr>
          <p:cNvPr id="59" name="Espaço Reservado para Imagem 49">
            <a:extLst>
              <a:ext uri="{FF2B5EF4-FFF2-40B4-BE49-F238E27FC236}">
                <a16:creationId xmlns:a16="http://schemas.microsoft.com/office/drawing/2014/main" id="{569F866D-7F15-54E4-7FC8-C1B0343024E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431734" y="2171086"/>
            <a:ext cx="2276475" cy="2126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Foto do Autor:</a:t>
            </a:r>
          </a:p>
        </p:txBody>
      </p:sp>
      <p:sp>
        <p:nvSpPr>
          <p:cNvPr id="60" name="Espaço Reservado para Texto 51">
            <a:extLst>
              <a:ext uri="{FF2B5EF4-FFF2-40B4-BE49-F238E27FC236}">
                <a16:creationId xmlns:a16="http://schemas.microsoft.com/office/drawing/2014/main" id="{17113485-746A-69BB-4611-757B40677C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1734" y="4432301"/>
            <a:ext cx="2277038" cy="6058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Especialidade: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61" name="Espaço Reservado para Texto 51">
            <a:extLst>
              <a:ext uri="{FF2B5EF4-FFF2-40B4-BE49-F238E27FC236}">
                <a16:creationId xmlns:a16="http://schemas.microsoft.com/office/drawing/2014/main" id="{7330AA07-1B29-DA85-D111-D86F0BB5E0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31734" y="5355632"/>
            <a:ext cx="2277038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</a:defRPr>
            </a:lvl2pPr>
            <a:lvl3pPr>
              <a:defRPr sz="1600">
                <a:solidFill>
                  <a:srgbClr val="0C364C"/>
                </a:solidFill>
              </a:defRPr>
            </a:lvl3pPr>
            <a:lvl4pPr>
              <a:defRPr sz="1600">
                <a:solidFill>
                  <a:srgbClr val="0C364C"/>
                </a:solidFill>
              </a:defRPr>
            </a:lvl4pPr>
            <a:lvl5pPr>
              <a:defRPr sz="1600">
                <a:solidFill>
                  <a:srgbClr val="0C364C"/>
                </a:solidFill>
              </a:defRPr>
            </a:lvl5pPr>
          </a:lstStyle>
          <a:p>
            <a:pPr lvl="0"/>
            <a:r>
              <a:rPr lang="pt-BR" dirty="0"/>
              <a:t>CRO: 0000</a:t>
            </a:r>
          </a:p>
        </p:txBody>
      </p:sp>
      <p:sp>
        <p:nvSpPr>
          <p:cNvPr id="3" name="Forma Livre: Forma 2">
            <a:extLst>
              <a:ext uri="{FF2B5EF4-FFF2-40B4-BE49-F238E27FC236}">
                <a16:creationId xmlns:a16="http://schemas.microsoft.com/office/drawing/2014/main" id="{AB564283-FD52-BF25-7167-F4332F541DEE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29540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375E0AA6-A5F6-DB40-10BE-1B7F975FB5C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83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du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1CE8704-80C9-6FDC-177A-5CF4A432C611}"/>
              </a:ext>
            </a:extLst>
          </p:cNvPr>
          <p:cNvSpPr txBox="1"/>
          <p:nvPr/>
        </p:nvSpPr>
        <p:spPr>
          <a:xfrm>
            <a:off x="2526084" y="1255504"/>
            <a:ext cx="2899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INTRODUÇÃO</a:t>
            </a: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54C7B90F-EDFF-D492-9DC2-4F0F280A20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26084" y="1882415"/>
            <a:ext cx="8587169" cy="364716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Escreva aqui..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D0F92EA-CFE3-73EB-DEDE-DC799DCF85F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509204" cy="6858000"/>
          </a:xfrm>
          <a:prstGeom prst="rect">
            <a:avLst/>
          </a:pr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id="{01045DB7-1B52-A08A-2463-0CA4E18BAF8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0E930D5-1984-63F4-767A-1B7E4EB805D3}"/>
              </a:ext>
            </a:extLst>
          </p:cNvPr>
          <p:cNvSpPr txBox="1"/>
          <p:nvPr userDrawn="1"/>
        </p:nvSpPr>
        <p:spPr>
          <a:xfrm>
            <a:off x="2526084" y="1255504"/>
            <a:ext cx="2899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32898EE8-8EFF-6A3A-909A-ECDAE43ACA21}"/>
              </a:ext>
            </a:extLst>
          </p:cNvPr>
          <p:cNvSpPr/>
          <p:nvPr userDrawn="1"/>
        </p:nvSpPr>
        <p:spPr>
          <a:xfrm>
            <a:off x="0" y="0"/>
            <a:ext cx="1509204" cy="6858000"/>
          </a:xfrm>
          <a:prstGeom prst="rect">
            <a:avLst/>
          </a:pr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394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dutos blu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6BF4AEF9-2B61-AC52-DCC5-DD9A96B4BA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" y="0"/>
            <a:ext cx="4895849" cy="6858000"/>
          </a:xfrm>
          <a:prstGeom prst="rect">
            <a:avLst/>
          </a:prstGeom>
          <a:solidFill>
            <a:srgbClr val="008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8096"/>
                </a:solidFill>
              </a:rPr>
              <a:t>VV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1CE8704-80C9-6FDC-177A-5CF4A432C611}"/>
              </a:ext>
            </a:extLst>
          </p:cNvPr>
          <p:cNvSpPr txBox="1"/>
          <p:nvPr/>
        </p:nvSpPr>
        <p:spPr>
          <a:xfrm>
            <a:off x="95250" y="2375178"/>
            <a:ext cx="47053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PRODUTOS</a:t>
            </a:r>
          </a:p>
          <a:p>
            <a:pPr algn="r"/>
            <a:r>
              <a:rPr lang="pt-BR" sz="28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USADOS NO CASO</a:t>
            </a:r>
            <a:endParaRPr lang="pt-BR" sz="4000" b="1" dirty="0">
              <a:solidFill>
                <a:srgbClr val="11D0D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54C7B90F-EDFF-D492-9DC2-4F0F280A20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08975" y="588229"/>
            <a:ext cx="6305551" cy="2840771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Escreva aqui...</a:t>
            </a:r>
          </a:p>
          <a:p>
            <a:pPr lvl="0"/>
            <a:r>
              <a:rPr lang="pt-BR" dirty="0"/>
              <a:t>Escreva aqui...</a:t>
            </a:r>
          </a:p>
          <a:p>
            <a:pPr lvl="0"/>
            <a:r>
              <a:rPr lang="pt-BR" dirty="0"/>
              <a:t>Escreva aqui...</a:t>
            </a:r>
          </a:p>
        </p:txBody>
      </p:sp>
      <p:sp>
        <p:nvSpPr>
          <p:cNvPr id="9" name="Espaço Reservado para Imagem 49">
            <a:extLst>
              <a:ext uri="{FF2B5EF4-FFF2-40B4-BE49-F238E27FC236}">
                <a16:creationId xmlns:a16="http://schemas.microsoft.com/office/drawing/2014/main" id="{E011BE75-21EE-9BE7-29AA-1CE6193215D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08975" y="3612296"/>
            <a:ext cx="1815725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Produto</a:t>
            </a:r>
          </a:p>
        </p:txBody>
      </p:sp>
      <p:sp>
        <p:nvSpPr>
          <p:cNvPr id="10" name="Espaço Reservado para Imagem 49">
            <a:extLst>
              <a:ext uri="{FF2B5EF4-FFF2-40B4-BE49-F238E27FC236}">
                <a16:creationId xmlns:a16="http://schemas.microsoft.com/office/drawing/2014/main" id="{0DA2B05D-104E-282B-21E1-CCB32DB1C21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503276" y="3609975"/>
            <a:ext cx="1815725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Produto</a:t>
            </a:r>
          </a:p>
        </p:txBody>
      </p:sp>
      <p:sp>
        <p:nvSpPr>
          <p:cNvPr id="11" name="Espaço Reservado para Imagem 49">
            <a:extLst>
              <a:ext uri="{FF2B5EF4-FFF2-40B4-BE49-F238E27FC236}">
                <a16:creationId xmlns:a16="http://schemas.microsoft.com/office/drawing/2014/main" id="{C29323B4-4371-E1E3-E2BF-4EF22DF270F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732126" y="3612296"/>
            <a:ext cx="1815725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Produto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B49E7533-EEAC-DA2C-F8E2-A6BFFA52E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8272" y="3973175"/>
            <a:ext cx="4312328" cy="63341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algn="r"/>
            <a:r>
              <a:rPr lang="pt-BR" sz="2000" b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Descreva quais produtos bluem que foram utilizados no caso clínico.</a:t>
            </a:r>
            <a:endParaRPr lang="pt-BR" sz="3200" b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796D7CE-163B-D4B7-7CCF-E10A501846BB}"/>
              </a:ext>
            </a:extLst>
          </p:cNvPr>
          <p:cNvSpPr/>
          <p:nvPr userDrawn="1"/>
        </p:nvSpPr>
        <p:spPr>
          <a:xfrm>
            <a:off x="1" y="0"/>
            <a:ext cx="4895849" cy="6858000"/>
          </a:xfrm>
          <a:prstGeom prst="rect">
            <a:avLst/>
          </a:prstGeom>
          <a:solidFill>
            <a:srgbClr val="008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rgbClr val="008096"/>
                </a:solidFill>
              </a:rPr>
              <a:t>VV</a:t>
            </a: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347A6B9B-F63E-15D2-7A43-3BED9D04070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03A7B8C-0656-3EC8-8A1F-2C32C31E5632}"/>
              </a:ext>
            </a:extLst>
          </p:cNvPr>
          <p:cNvSpPr txBox="1"/>
          <p:nvPr userDrawn="1"/>
        </p:nvSpPr>
        <p:spPr>
          <a:xfrm>
            <a:off x="95250" y="2375178"/>
            <a:ext cx="47053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PRODUTOS</a:t>
            </a:r>
          </a:p>
          <a:p>
            <a:pPr algn="r"/>
            <a:r>
              <a:rPr lang="pt-BR" sz="28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USADOS NO CASO</a:t>
            </a:r>
            <a:endParaRPr lang="pt-BR" sz="4000" b="1" dirty="0">
              <a:solidFill>
                <a:srgbClr val="11D0D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00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o Clínico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714D7F32-5D2E-84CA-16E9-FA91DC754DED}"/>
              </a:ext>
            </a:extLst>
          </p:cNvPr>
          <p:cNvSpPr>
            <a:spLocks/>
          </p:cNvSpPr>
          <p:nvPr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1CE8704-80C9-6FDC-177A-5CF4A432C611}"/>
              </a:ext>
            </a:extLst>
          </p:cNvPr>
          <p:cNvSpPr txBox="1"/>
          <p:nvPr/>
        </p:nvSpPr>
        <p:spPr>
          <a:xfrm>
            <a:off x="155574" y="240586"/>
            <a:ext cx="11515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D944B100-4B73-DCE1-7039-7A28A9C8050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61668" y="1501494"/>
            <a:ext cx="5624424" cy="4612987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 dirty="0"/>
              <a:t>Escreva aqui...</a:t>
            </a:r>
          </a:p>
        </p:txBody>
      </p:sp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A6CE5B74-535E-E4F1-7031-19F8209516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05909" y="1500996"/>
            <a:ext cx="5624423" cy="4614332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 dirty="0"/>
              <a:t>IMAGEM</a:t>
            </a:r>
          </a:p>
        </p:txBody>
      </p:sp>
      <p:sp>
        <p:nvSpPr>
          <p:cNvPr id="3" name="Forma Livre: Forma 2">
            <a:extLst>
              <a:ext uri="{FF2B5EF4-FFF2-40B4-BE49-F238E27FC236}">
                <a16:creationId xmlns:a16="http://schemas.microsoft.com/office/drawing/2014/main" id="{D1A80FAA-F8E3-C631-885E-66D1543620A3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BA254753-8B49-41AB-D6EF-5A69571C519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3790D41-D86E-0D69-8CB6-ACBB9826F7BC}"/>
              </a:ext>
            </a:extLst>
          </p:cNvPr>
          <p:cNvSpPr txBox="1"/>
          <p:nvPr userDrawn="1"/>
        </p:nvSpPr>
        <p:spPr>
          <a:xfrm>
            <a:off x="155574" y="240586"/>
            <a:ext cx="115159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</p:spTree>
    <p:extLst>
      <p:ext uri="{BB962C8B-B14F-4D97-AF65-F5344CB8AC3E}">
        <p14:creationId xmlns:p14="http://schemas.microsoft.com/office/powerpoint/2010/main" val="5683636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o Clínico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B09AD179-2900-EA81-040B-FEC42061D7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55698" y="1422793"/>
            <a:ext cx="3680604" cy="2622436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Espaço Reservado para Conteúdo 4">
            <a:extLst>
              <a:ext uri="{FF2B5EF4-FFF2-40B4-BE49-F238E27FC236}">
                <a16:creationId xmlns:a16="http://schemas.microsoft.com/office/drawing/2014/main" id="{174B94FA-8664-7B04-1AA0-D4A61FC8FF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23849" y="1422793"/>
            <a:ext cx="3680604" cy="2622436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7AD468F2-5E98-38A7-4643-C981F6022B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87547" y="1422793"/>
            <a:ext cx="3680604" cy="2622436"/>
          </a:xfrm>
        </p:spPr>
        <p:txBody>
          <a:bodyPr/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3" name="Espaço Reservado para Imagem 12">
            <a:extLst>
              <a:ext uri="{FF2B5EF4-FFF2-40B4-BE49-F238E27FC236}">
                <a16:creationId xmlns:a16="http://schemas.microsoft.com/office/drawing/2014/main" id="{A076447F-D589-87F8-82C6-5774456DB22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56088" y="4165522"/>
            <a:ext cx="3679825" cy="20701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4" name="Espaço Reservado para Imagem 12">
            <a:extLst>
              <a:ext uri="{FF2B5EF4-FFF2-40B4-BE49-F238E27FC236}">
                <a16:creationId xmlns:a16="http://schemas.microsoft.com/office/drawing/2014/main" id="{46098529-62C0-6507-1C9D-F773C2CF2B4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224628" y="4165522"/>
            <a:ext cx="3679825" cy="20701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5" name="Espaço Reservado para Imagem 12">
            <a:extLst>
              <a:ext uri="{FF2B5EF4-FFF2-40B4-BE49-F238E27FC236}">
                <a16:creationId xmlns:a16="http://schemas.microsoft.com/office/drawing/2014/main" id="{1D5BF0C1-BFE1-792B-DA85-D2280F530F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87547" y="4165522"/>
            <a:ext cx="3679825" cy="207010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575523FF-6F35-257E-CA73-C9737BA1C55F}"/>
              </a:ext>
            </a:extLst>
          </p:cNvPr>
          <p:cNvSpPr>
            <a:spLocks/>
          </p:cNvSpPr>
          <p:nvPr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7660C7C7-F726-6177-FA7D-2C922C70E8B8}"/>
              </a:ext>
            </a:extLst>
          </p:cNvPr>
          <p:cNvSpPr txBox="1"/>
          <p:nvPr/>
        </p:nvSpPr>
        <p:spPr>
          <a:xfrm>
            <a:off x="155575" y="240586"/>
            <a:ext cx="83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7271D36F-0CB3-44F1-2C20-B3F5E97D045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2E8F58E6-DC3D-C805-C6A3-842869C9EE4E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51E0D79-BA69-4E2E-A1EE-36C228D8610F}"/>
              </a:ext>
            </a:extLst>
          </p:cNvPr>
          <p:cNvSpPr txBox="1"/>
          <p:nvPr userDrawn="1"/>
        </p:nvSpPr>
        <p:spPr>
          <a:xfrm>
            <a:off x="155575" y="240586"/>
            <a:ext cx="83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</p:spTree>
    <p:extLst>
      <p:ext uri="{BB962C8B-B14F-4D97-AF65-F5344CB8AC3E}">
        <p14:creationId xmlns:p14="http://schemas.microsoft.com/office/powerpoint/2010/main" val="10678427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o Clínico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3" name="Espaço Reservado para Conteúdo 4">
            <a:extLst>
              <a:ext uri="{FF2B5EF4-FFF2-40B4-BE49-F238E27FC236}">
                <a16:creationId xmlns:a16="http://schemas.microsoft.com/office/drawing/2014/main" id="{B09AD179-2900-EA81-040B-FEC42061D72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55698" y="1275758"/>
            <a:ext cx="3680604" cy="490412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Espaço Reservado para Conteúdo 4">
            <a:extLst>
              <a:ext uri="{FF2B5EF4-FFF2-40B4-BE49-F238E27FC236}">
                <a16:creationId xmlns:a16="http://schemas.microsoft.com/office/drawing/2014/main" id="{174B94FA-8664-7B04-1AA0-D4A61FC8FF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23849" y="1275758"/>
            <a:ext cx="3680604" cy="490412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7AD468F2-5E98-38A7-4643-C981F6022B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87547" y="1275758"/>
            <a:ext cx="3680604" cy="4904123"/>
          </a:xfrm>
        </p:spPr>
        <p:txBody>
          <a:bodyPr>
            <a:normAutofit/>
          </a:bodyPr>
          <a:lstStyle>
            <a:lvl1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solidFill>
                  <a:srgbClr val="0C364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Forma Livre: Forma 4">
            <a:extLst>
              <a:ext uri="{FF2B5EF4-FFF2-40B4-BE49-F238E27FC236}">
                <a16:creationId xmlns:a16="http://schemas.microsoft.com/office/drawing/2014/main" id="{675720E1-FC5F-6516-EA17-AF8CFFAAAE44}"/>
              </a:ext>
            </a:extLst>
          </p:cNvPr>
          <p:cNvSpPr>
            <a:spLocks/>
          </p:cNvSpPr>
          <p:nvPr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4BDDEE3-038B-4469-82C1-079BCCDAA430}"/>
              </a:ext>
            </a:extLst>
          </p:cNvPr>
          <p:cNvSpPr txBox="1"/>
          <p:nvPr/>
        </p:nvSpPr>
        <p:spPr>
          <a:xfrm>
            <a:off x="155575" y="240586"/>
            <a:ext cx="83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43F31D2F-5B86-C6D4-A915-752C2A6D36E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A1E1C2CD-F0D0-D498-C334-768B75E25087}"/>
              </a:ext>
            </a:extLst>
          </p:cNvPr>
          <p:cNvSpPr>
            <a:spLocks/>
          </p:cNvSpPr>
          <p:nvPr userDrawn="1"/>
        </p:nvSpPr>
        <p:spPr>
          <a:xfrm rot="10800000">
            <a:off x="0" y="0"/>
            <a:ext cx="12192000" cy="1035170"/>
          </a:xfrm>
          <a:custGeom>
            <a:avLst/>
            <a:gdLst>
              <a:gd name="connsiteX0" fmla="*/ 209556 w 11811002"/>
              <a:gd name="connsiteY0" fmla="*/ 0 h 1257300"/>
              <a:gd name="connsiteX1" fmla="*/ 11601448 w 11811002"/>
              <a:gd name="connsiteY1" fmla="*/ 0 h 1257300"/>
              <a:gd name="connsiteX2" fmla="*/ 11811002 w 11811002"/>
              <a:gd name="connsiteY2" fmla="*/ 209554 h 1257300"/>
              <a:gd name="connsiteX3" fmla="*/ 11811002 w 11811002"/>
              <a:gd name="connsiteY3" fmla="*/ 1047746 h 1257300"/>
              <a:gd name="connsiteX4" fmla="*/ 11811000 w 11811002"/>
              <a:gd name="connsiteY4" fmla="*/ 1047756 h 1257300"/>
              <a:gd name="connsiteX5" fmla="*/ 11811000 w 11811002"/>
              <a:gd name="connsiteY5" fmla="*/ 1257300 h 1257300"/>
              <a:gd name="connsiteX6" fmla="*/ 11601448 w 11811002"/>
              <a:gd name="connsiteY6" fmla="*/ 1257300 h 1257300"/>
              <a:gd name="connsiteX7" fmla="*/ 209556 w 11811002"/>
              <a:gd name="connsiteY7" fmla="*/ 1257300 h 1257300"/>
              <a:gd name="connsiteX8" fmla="*/ 0 w 11811002"/>
              <a:gd name="connsiteY8" fmla="*/ 1257300 h 1257300"/>
              <a:gd name="connsiteX9" fmla="*/ 0 w 11811002"/>
              <a:gd name="connsiteY9" fmla="*/ 428625 h 1257300"/>
              <a:gd name="connsiteX10" fmla="*/ 2 w 11811002"/>
              <a:gd name="connsiteY10" fmla="*/ 428625 h 1257300"/>
              <a:gd name="connsiteX11" fmla="*/ 2 w 11811002"/>
              <a:gd name="connsiteY11" fmla="*/ 209554 h 1257300"/>
              <a:gd name="connsiteX12" fmla="*/ 209556 w 11811002"/>
              <a:gd name="connsiteY12" fmla="*/ 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811002" h="1257300">
                <a:moveTo>
                  <a:pt x="209556" y="0"/>
                </a:moveTo>
                <a:lnTo>
                  <a:pt x="11601448" y="0"/>
                </a:lnTo>
                <a:cubicBezTo>
                  <a:pt x="11717181" y="0"/>
                  <a:pt x="11811002" y="93821"/>
                  <a:pt x="11811002" y="209554"/>
                </a:cubicBezTo>
                <a:lnTo>
                  <a:pt x="11811002" y="1047746"/>
                </a:lnTo>
                <a:lnTo>
                  <a:pt x="11811000" y="1047756"/>
                </a:lnTo>
                <a:lnTo>
                  <a:pt x="11811000" y="1257300"/>
                </a:lnTo>
                <a:lnTo>
                  <a:pt x="11601448" y="1257300"/>
                </a:lnTo>
                <a:lnTo>
                  <a:pt x="209556" y="1257300"/>
                </a:lnTo>
                <a:lnTo>
                  <a:pt x="0" y="1257300"/>
                </a:lnTo>
                <a:lnTo>
                  <a:pt x="0" y="428625"/>
                </a:lnTo>
                <a:lnTo>
                  <a:pt x="2" y="428625"/>
                </a:lnTo>
                <a:lnTo>
                  <a:pt x="2" y="209554"/>
                </a:lnTo>
                <a:cubicBezTo>
                  <a:pt x="2" y="93821"/>
                  <a:pt x="93823" y="0"/>
                  <a:pt x="209556" y="0"/>
                </a:cubicBezTo>
                <a:close/>
              </a:path>
            </a:pathLst>
          </a:custGeom>
          <a:solidFill>
            <a:srgbClr val="0C364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622F612-5CB7-015D-7530-5BC796F8324F}"/>
              </a:ext>
            </a:extLst>
          </p:cNvPr>
          <p:cNvSpPr txBox="1"/>
          <p:nvPr userDrawn="1"/>
        </p:nvSpPr>
        <p:spPr>
          <a:xfrm>
            <a:off x="155575" y="240586"/>
            <a:ext cx="8384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CLÍNICO</a:t>
            </a:r>
          </a:p>
        </p:txBody>
      </p:sp>
    </p:spTree>
    <p:extLst>
      <p:ext uri="{BB962C8B-B14F-4D97-AF65-F5344CB8AC3E}">
        <p14:creationId xmlns:p14="http://schemas.microsoft.com/office/powerpoint/2010/main" val="35255106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lusão">
    <p:bg>
      <p:bgPr>
        <a:solidFill>
          <a:srgbClr val="0C36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570FB43B-9373-E132-C793-75D5ACE18CD6}"/>
              </a:ext>
            </a:extLst>
          </p:cNvPr>
          <p:cNvSpPr txBox="1"/>
          <p:nvPr/>
        </p:nvSpPr>
        <p:spPr>
          <a:xfrm>
            <a:off x="2526084" y="918555"/>
            <a:ext cx="2899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CONCLUSÃO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32354663-348B-FB45-4EB4-7B4E02C51B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8E10EE5D-06CB-D0C5-EC57-6F16FF1E07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509204" cy="6858000"/>
          </a:xfrm>
          <a:prstGeom prst="rect">
            <a:avLst/>
          </a:prstGeom>
          <a:solidFill>
            <a:srgbClr val="11D0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06CC54E-FBB2-6726-AF13-533634A4A086}"/>
              </a:ext>
            </a:extLst>
          </p:cNvPr>
          <p:cNvSpPr txBox="1"/>
          <p:nvPr/>
        </p:nvSpPr>
        <p:spPr>
          <a:xfrm>
            <a:off x="2526084" y="4259914"/>
            <a:ext cx="2899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2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REFERÊNCIAS</a:t>
            </a:r>
          </a:p>
        </p:txBody>
      </p:sp>
      <p:sp>
        <p:nvSpPr>
          <p:cNvPr id="5" name="Espaço Reservado para Texto 7">
            <a:extLst>
              <a:ext uri="{FF2B5EF4-FFF2-40B4-BE49-F238E27FC236}">
                <a16:creationId xmlns:a16="http://schemas.microsoft.com/office/drawing/2014/main" id="{0D7E2F24-53DF-236A-1779-78253AB1C3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26084" y="4751763"/>
            <a:ext cx="8587169" cy="1543191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pt-BR" dirty="0"/>
              <a:t>Escreva aqui..</a:t>
            </a:r>
          </a:p>
        </p:txBody>
      </p:sp>
      <p:sp>
        <p:nvSpPr>
          <p:cNvPr id="4" name="Espaço Reservado para Texto 7">
            <a:extLst>
              <a:ext uri="{FF2B5EF4-FFF2-40B4-BE49-F238E27FC236}">
                <a16:creationId xmlns:a16="http://schemas.microsoft.com/office/drawing/2014/main" id="{A812092B-190C-09AA-2971-102310BC7E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26084" y="1519151"/>
            <a:ext cx="8587169" cy="252018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r>
              <a:rPr lang="pt-BR" dirty="0"/>
              <a:t>Escreva aqui o enceramento e a conclusão do seu caso clínico.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9384898-D7EE-212D-4005-0ACDF54CF43D}"/>
              </a:ext>
            </a:extLst>
          </p:cNvPr>
          <p:cNvSpPr txBox="1"/>
          <p:nvPr userDrawn="1"/>
        </p:nvSpPr>
        <p:spPr>
          <a:xfrm>
            <a:off x="2526084" y="918555"/>
            <a:ext cx="28999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30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CONCLUSÃO</a:t>
            </a:r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5F37E483-11C4-3409-9B07-E3DFC8F65FCE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9C2F53D6-DDD4-7E88-30BC-7C53A00E1148}"/>
              </a:ext>
            </a:extLst>
          </p:cNvPr>
          <p:cNvSpPr/>
          <p:nvPr userDrawn="1"/>
        </p:nvSpPr>
        <p:spPr>
          <a:xfrm>
            <a:off x="0" y="0"/>
            <a:ext cx="1509204" cy="6858000"/>
          </a:xfrm>
          <a:prstGeom prst="rect">
            <a:avLst/>
          </a:prstGeom>
          <a:solidFill>
            <a:srgbClr val="11D0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005EF57-DF95-AC02-F12D-A495F751084C}"/>
              </a:ext>
            </a:extLst>
          </p:cNvPr>
          <p:cNvSpPr txBox="1"/>
          <p:nvPr userDrawn="1"/>
        </p:nvSpPr>
        <p:spPr>
          <a:xfrm>
            <a:off x="2526084" y="4259914"/>
            <a:ext cx="28999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200" b="1" dirty="0">
                <a:solidFill>
                  <a:srgbClr val="11D0D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REFERÊNCIAS</a:t>
            </a:r>
          </a:p>
        </p:txBody>
      </p:sp>
    </p:spTree>
    <p:extLst>
      <p:ext uri="{BB962C8B-B14F-4D97-AF65-F5344CB8AC3E}">
        <p14:creationId xmlns:p14="http://schemas.microsoft.com/office/powerpoint/2010/main" val="4497132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3C0416-2214-6BE0-1496-5A7F331B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6786A6-8180-1812-74A9-24F4582B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FA8D9B-792B-3819-AE15-25CFB77AD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35CFB-EB01-479C-B2D2-9DB5AF21195A}" type="datetimeFigureOut">
              <a:rPr lang="pt-BR" smtClean="0"/>
              <a:t>16/11/2023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8974CF-7801-7A9A-4055-CF3B4C50B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2C3897-C2A1-1B94-382F-60BAFD30C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D9365-A1A3-4296-A109-3712E87D09CC}" type="slidenum">
              <a:rPr lang="pt-BR" smtClean="0"/>
              <a:t>‹nº›</a:t>
            </a:fld>
            <a:endParaRPr lang="pt-BR" dirty="0"/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041CEBBE-134F-5A68-2895-6F609B502F7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7A1E13BB-A31F-9148-38AA-FCCFE89C8B65}"/>
              </a:ext>
            </a:extLst>
          </p:cNvPr>
          <p:cNvPicPr/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253" y="6355916"/>
            <a:ext cx="1002546" cy="38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10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54" r:id="rId12"/>
    <p:sldLayoutId id="2147483649" r:id="rId13"/>
    <p:sldLayoutId id="2147483652" r:id="rId14"/>
    <p:sldLayoutId id="2147483661" r:id="rId15"/>
    <p:sldLayoutId id="2147483660" r:id="rId16"/>
    <p:sldLayoutId id="2147483662" r:id="rId17"/>
    <p:sldLayoutId id="2147483663" r:id="rId18"/>
    <p:sldLayoutId id="2147483664" r:id="rId19"/>
    <p:sldLayoutId id="2147483666" r:id="rId20"/>
    <p:sldLayoutId id="2147483667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925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242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517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75F9C-7F87-C7A7-9C63-D7DA64E3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160058-BD35-1C9A-8630-EE550EF3E8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140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066C4-AA49-BE00-844B-18089A03B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137A2D-5F83-9E8A-E485-6F13BB6EFC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05C95370-CB61-F12E-15E9-5C9A7143C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F358408-B2AE-D3AE-0A32-5930D7B89D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48821B90-5930-B290-D46C-39064270D6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6FD2D0CB-6656-A35A-8FC7-375A3943E6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4D88D925-DC15-FD06-4B3C-EB6677DA86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2B2169A6-86B6-6315-9CCB-F69EB87D44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Imagem 9">
            <a:extLst>
              <a:ext uri="{FF2B5EF4-FFF2-40B4-BE49-F238E27FC236}">
                <a16:creationId xmlns:a16="http://schemas.microsoft.com/office/drawing/2014/main" id="{9B9E69C0-1292-8B60-494B-916D824BB6F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ADFE12BE-238B-E674-5A85-FF3C60BBA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7B05AF54-6555-73EF-AD86-A3F12243751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25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E751FFDA-E92E-124F-9497-33418FFA9A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28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846EF23-BFD4-790A-436E-4AF0F03DB7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19240FA-64EC-EE07-D9DE-94DF4FD8680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AEE36FE8-B1D8-AE17-D85A-7C833C68D6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9E4520B9-4484-94B9-4EF4-DD40343B52B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623CA471-08F0-7261-26C5-066DFD6B92A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767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515DDA1-2E4E-0DCB-196D-64C63860118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62B2AC-1F47-EE23-CF21-0496C06E30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74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7365963A-8820-9F65-1768-ECED711129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E69532-9889-CA0A-E193-599AD686E06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BD8F148-D2E7-8570-3D28-54DB08BDB83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5C0E8DB7-FCFD-0413-C003-06009CA6AA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FD2516DE-0F15-C1F5-8C64-62E67336179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9FE96C6D-45B7-CFA9-404F-FF5FBC9B53C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9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72702DF2-000B-B42D-1424-760514287D1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744501-D4E9-B184-20CE-161B30BD7F8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94584D-11FD-275C-8CE6-AE7A8DA68CF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79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393C02A5-545B-3FC0-88EC-0CE405945D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2C8D51-3627-A867-F52B-E0679F61FE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399772"/>
      </p:ext>
    </p:extLst>
  </p:cSld>
  <p:clrMapOvr>
    <a:masterClrMapping/>
  </p:clrMapOvr>
</p:sld>
</file>

<file path=ppt/theme/theme1.xml><?xml version="1.0" encoding="utf-8"?>
<a:theme xmlns:a="http://schemas.openxmlformats.org/drawingml/2006/main" name="BLU_MELHOR_CASO_CLINICO_2023_TEMPLATE_231116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_MELHOR_CASO_CLINICO_2023_TEMPLATE_231116" id="{E9302228-68F5-4EE3-AB86-19C1B98D1ECF}" vid="{02E4907F-7A3B-449C-8BB9-4D033EED0A5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BLU_MELHOR_CASO_CLINICO_2023_TEMPLATE_231116</Template>
  <TotalTime>436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BLU_MELHOR_CASO_CLINICO_2023_TEMPLATE_231116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Danilo Machado</dc:creator>
  <cp:lastModifiedBy>Danilo Machado</cp:lastModifiedBy>
  <cp:revision>39</cp:revision>
  <dcterms:created xsi:type="dcterms:W3CDTF">2023-11-13T19:58:04Z</dcterms:created>
  <dcterms:modified xsi:type="dcterms:W3CDTF">2023-11-16T20:00:24Z</dcterms:modified>
</cp:coreProperties>
</file>